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0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594343-FE56-4E57-80C8-77C7CC43AA3A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008539-2C83-4442-929E-6E495E57FA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viwiki.cz/wiki/Bioplynov%C3%A1_stanice" TargetMode="External"/><Relationship Id="rId3" Type="http://schemas.openxmlformats.org/officeDocument/2006/relationships/hyperlink" Target="http://biom.cz/cz/odborne-clanky/vyzkum-suche-anaerobni-fermentace-ruznych-druhu-biomasy-za-ucelem-vyroby-bioplynu" TargetMode="External"/><Relationship Id="rId7" Type="http://schemas.openxmlformats.org/officeDocument/2006/relationships/hyperlink" Target="http://www.youtube.com/watch?v=YQKeJrTFgv4" TargetMode="External"/><Relationship Id="rId2" Type="http://schemas.openxmlformats.org/officeDocument/2006/relationships/hyperlink" Target="http://www.fortexbioplyn.cz/cz/sucha-ferment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p5HHX2UR-5c" TargetMode="External"/><Relationship Id="rId5" Type="http://schemas.openxmlformats.org/officeDocument/2006/relationships/hyperlink" Target="http://www.cez.cz/cs/vyroba-elektriny/obnovitelne-zdroje/bioplyn/jak-funguje-bioplynova-stanice.html" TargetMode="External"/><Relationship Id="rId4" Type="http://schemas.openxmlformats.org/officeDocument/2006/relationships/hyperlink" Target="http://www.ekobonus.cz/jak-funguji-bioplynove-stanice-ukazkovy-priklad-zajimaveho-reseni-z-trebon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12223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Bioplynové stanice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458200" cy="9144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Petr Říha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spisil_3_bioplynv__sta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5386651" cy="3540794"/>
          </a:xfrm>
          <a:prstGeom prst="rect">
            <a:avLst/>
          </a:prstGeom>
        </p:spPr>
      </p:pic>
      <p:pic>
        <p:nvPicPr>
          <p:cNvPr id="3" name="Obrázek 2" descr="pospisil_4_bioplynv__stan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3456384" cy="415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Bioplynky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evropě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současné době se počet blíží k 500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největší rozmach v ČR po roce 2000 (příznivé dotace)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Evropě nejvíce zkušeností a bioplynových stanic v Německu (přes 3500)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Švédsko – využití bioplynu jako pohonu do aut, první vlak na pohon bioplynem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ez náz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180408" cy="494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možné klady a zápory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možný zápach z bioplynové stanice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zvýšená hustota dopravy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energie získaná z obnovitelného zdroje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zužitkování odpadu, který by se musel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skládkovat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žádný vlastní odpad při výrobě bioplynu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podpora zemědělství</a:t>
            </a:r>
          </a:p>
          <a:p>
            <a:pPr>
              <a:buClrTx/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fortexbioplyn.cz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/sucha-fermentace/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http://biom.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odborne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clanky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vyzkum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suche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anaerobni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-fermentace-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ruznych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-druhu-biomasy-za-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ucelem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vyroby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-bioplynu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ekobonus.cz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/jak-funguji-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bioplynove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-stanice-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ukazkovy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priklad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zajimaveho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reseni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-z-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trebone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cez.cz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vyroba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elektriny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obnovitelne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-zdroje/bioplyn/jak-funguje-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bioplynova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-stanice.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html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youtube.com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watch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?v=p5HHX2UR-5c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youtube.com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watch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?v=YQKeJrTFgv4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enviwiki.cz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wiki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Bioplynov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%C3%A1_stanice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Bioplynky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technologická zařízení využívající procesů anaerobní fermentace 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surovina pro fermentaci se využívá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bioodpad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(BRO = biologicky rozložitelné odpady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biomasa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hlavním produktem je bioplyn obsahující 50 – 70 %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methanu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 se dále používá jako alternativní obnovitelný zdroj energie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další produkty: odpadní teplo,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digestát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(separát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fugát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Typy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bioplynek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bioplynové stanice s mokrou anaerobní fermentací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bioplynové stanice se suchou anaerobní fermentací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obou typů stanic je základní reakce stejná: řízené mikrobiální kvašení bez přístupu vzduchu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přírodě přirozený jev, při kterém vzniká skleníkový plyn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Mokrá fermentace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většina bioplynových stanic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vstupní látky jsou v tekutém stavu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vstup: kejda z hospodářských zvířat, kukuřičná siláž, travní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senáž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obilný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šrot, potravinářské odpady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výstup: elektrická energie, teplo,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digestát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(separát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fugát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chema_BPS-cs-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80920" cy="632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chemavodo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463"/>
            <a:ext cx="9144000" cy="654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278855" cy="2934072"/>
          </a:xfrm>
          <a:prstGeom prst="rect">
            <a:avLst/>
          </a:prstGeom>
        </p:spPr>
      </p:pic>
      <p:pic>
        <p:nvPicPr>
          <p:cNvPr id="5" name="Obrázek 4" descr="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2718578" cy="5449979"/>
          </a:xfrm>
          <a:prstGeom prst="rect">
            <a:avLst/>
          </a:prstGeom>
        </p:spPr>
      </p:pic>
      <p:pic>
        <p:nvPicPr>
          <p:cNvPr id="6" name="Obrázek 5" descr="7704v16_clanek-292-bioplynova-stanice-treb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5057760" cy="337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suchá fermentace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novější metoda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1.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Šumperku (2009)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vhodná metoda pro biomasu s vyšším obsahem sušiny (25% a více)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vstup: hnůj, kukuřičná siláž, travní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senáž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trávy z veřejných prostranství, odpad ze zahrad, listí, štěpky, prošlé potraviny,…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výstup: elektrická energie,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teplo, fermentační zbytek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ch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70951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310</Words>
  <Application>Microsoft Office PowerPoint</Application>
  <PresentationFormat>Předvádění na obrazovce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Bioplynové stanice</vt:lpstr>
      <vt:lpstr>Bioplynky</vt:lpstr>
      <vt:lpstr>Typy bioplynek</vt:lpstr>
      <vt:lpstr>Mokrá fermentace</vt:lpstr>
      <vt:lpstr>Snímek 5</vt:lpstr>
      <vt:lpstr>Snímek 6</vt:lpstr>
      <vt:lpstr>Snímek 7</vt:lpstr>
      <vt:lpstr>suchá fermentace</vt:lpstr>
      <vt:lpstr>Snímek 9</vt:lpstr>
      <vt:lpstr>Snímek 10</vt:lpstr>
      <vt:lpstr>Bioplynky v čr a evropě</vt:lpstr>
      <vt:lpstr>Snímek 12</vt:lpstr>
      <vt:lpstr>možné klady a zápory</vt:lpstr>
      <vt:lpstr>zdroje: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Bioplynové stanice</dc:title>
  <dc:creator>oem</dc:creator>
  <cp:lastModifiedBy>oem</cp:lastModifiedBy>
  <cp:revision>27</cp:revision>
  <dcterms:created xsi:type="dcterms:W3CDTF">2013-11-12T09:08:30Z</dcterms:created>
  <dcterms:modified xsi:type="dcterms:W3CDTF">2013-11-14T15:30:22Z</dcterms:modified>
</cp:coreProperties>
</file>