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7FA9B5-65B9-4089-A57F-7DEEF49DCCAB}" type="datetimeFigureOut">
              <a:rPr lang="cs-CZ" smtClean="0"/>
              <a:t>31.10.2013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87526E-690A-4F27-985C-E8FCFA437C9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zemedelstvi/gmo-geneticky-modifikovane-organismy/" TargetMode="External"/><Relationship Id="rId7" Type="http://schemas.openxmlformats.org/officeDocument/2006/relationships/hyperlink" Target="http://www.lf.upol.cz/menu/veda-a-vyzkum/geneticky-modifikovane-organismy-gmo/" TargetMode="External"/><Relationship Id="rId2" Type="http://schemas.openxmlformats.org/officeDocument/2006/relationships/hyperlink" Target="http://www.mzp.cz/cz/geneticky_modifikovane_organism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Geneticky_modifikovan&#253;_organismus" TargetMode="External"/><Relationship Id="rId5" Type="http://schemas.openxmlformats.org/officeDocument/2006/relationships/hyperlink" Target="http://www.veda.muni.cz/tema/1843-tema-gmo-geneticky-modifikovane-organismy" TargetMode="External"/><Relationship Id="rId4" Type="http://schemas.openxmlformats.org/officeDocument/2006/relationships/hyperlink" Target="http://www.priroda.cz/clanky.php?detail=24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Markéta </a:t>
            </a:r>
            <a:r>
              <a:rPr lang="cs-CZ" dirty="0" err="1" smtClean="0"/>
              <a:t>Nyklíčková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Geneticky modifikované potraviny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Rezidua látek (např. pesticidů) u rostlin, které snáší jejich vysoké dávky – zvýšené riziko zhoubného onemocnění lymf. žláz</a:t>
            </a:r>
          </a:p>
          <a:p>
            <a:r>
              <a:rPr lang="cs-CZ" sz="2000" dirty="0" smtClean="0"/>
              <a:t>Prokázaný vliv na zdraví krys při výzkumu?</a:t>
            </a:r>
          </a:p>
          <a:p>
            <a:r>
              <a:rPr lang="cs-CZ" sz="2000" dirty="0" smtClean="0"/>
              <a:t>Teoretické hrozby:</a:t>
            </a:r>
          </a:p>
          <a:p>
            <a:r>
              <a:rPr lang="cs-CZ" sz="2000" dirty="0" smtClean="0"/>
              <a:t>zvýšený výskyt alergií</a:t>
            </a:r>
          </a:p>
          <a:p>
            <a:r>
              <a:rPr lang="cs-CZ" sz="2000" dirty="0" smtClean="0"/>
              <a:t>Přenos odolnosti vůči antibiotikům</a:t>
            </a:r>
          </a:p>
          <a:p>
            <a:r>
              <a:rPr lang="cs-CZ" sz="2000" dirty="0" smtClean="0"/>
              <a:t>Ochuzení druhové rozmanitosti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86190"/>
            <a:ext cx="4219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Pečlivé výzkumy a sledování</a:t>
            </a:r>
          </a:p>
          <a:p>
            <a:r>
              <a:rPr lang="cs-CZ" dirty="0" smtClean="0"/>
              <a:t>Rozhodnutí je na každém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6286512" cy="38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Ministerstvo životního prostředí: Geneticky modifikované organismy. 2012. </a:t>
            </a:r>
            <a:r>
              <a:rPr lang="en-US" dirty="0" smtClean="0"/>
              <a:t>[</a:t>
            </a:r>
            <a:r>
              <a:rPr lang="cs-CZ" dirty="0" smtClean="0"/>
              <a:t>online</a:t>
            </a:r>
            <a:r>
              <a:rPr lang="en-US" dirty="0" smtClean="0"/>
              <a:t>][</a:t>
            </a:r>
            <a:r>
              <a:rPr lang="cs-CZ" dirty="0" smtClean="0"/>
              <a:t>cit. 30.10.2013</a:t>
            </a:r>
            <a:r>
              <a:rPr lang="en-US" dirty="0" smtClean="0"/>
              <a:t>]</a:t>
            </a:r>
            <a:r>
              <a:rPr lang="cs-CZ" dirty="0" smtClean="0"/>
              <a:t>. Dostupné z: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mzp.cz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/geneticky_</a:t>
            </a:r>
            <a:r>
              <a:rPr lang="cs-CZ" dirty="0" err="1" smtClean="0">
                <a:hlinkClick r:id="rId2"/>
              </a:rPr>
              <a:t>modifikovane</a:t>
            </a:r>
            <a:r>
              <a:rPr lang="cs-CZ" dirty="0" smtClean="0">
                <a:hlinkClick r:id="rId2"/>
              </a:rPr>
              <a:t>_organismy</a:t>
            </a:r>
            <a:endParaRPr lang="cs-CZ" dirty="0" smtClean="0"/>
          </a:p>
          <a:p>
            <a:r>
              <a:rPr lang="cs-CZ" dirty="0" err="1" smtClean="0"/>
              <a:t>eAGRI.cz</a:t>
            </a:r>
            <a:r>
              <a:rPr lang="cs-CZ" dirty="0" smtClean="0"/>
              <a:t>: </a:t>
            </a:r>
            <a:r>
              <a:rPr lang="cs-CZ" dirty="0" smtClean="0"/>
              <a:t>Geneticky modifikované organismy. 2013. </a:t>
            </a:r>
            <a:r>
              <a:rPr lang="en-US" dirty="0" smtClean="0"/>
              <a:t>[</a:t>
            </a:r>
            <a:r>
              <a:rPr lang="cs-CZ" dirty="0" smtClean="0"/>
              <a:t>online</a:t>
            </a:r>
            <a:r>
              <a:rPr lang="en-US" dirty="0" smtClean="0"/>
              <a:t>][</a:t>
            </a:r>
            <a:r>
              <a:rPr lang="cs-CZ" dirty="0" smtClean="0"/>
              <a:t>cit. 30.10.2013</a:t>
            </a:r>
            <a:r>
              <a:rPr lang="en-US" dirty="0" smtClean="0"/>
              <a:t>]</a:t>
            </a:r>
            <a:r>
              <a:rPr lang="cs-CZ" dirty="0" smtClean="0"/>
              <a:t>. Dostupné z: </a:t>
            </a:r>
            <a:r>
              <a:rPr lang="cs-CZ" dirty="0" smtClean="0">
                <a:hlinkClick r:id="rId3"/>
              </a:rPr>
              <a:t>http://eagri.cz/public/web/mze/zemedelstvi/gmo-geneticky-modifikovane-organismy/</a:t>
            </a:r>
            <a:endParaRPr lang="cs-CZ" dirty="0" smtClean="0"/>
          </a:p>
          <a:p>
            <a:r>
              <a:rPr lang="cs-CZ" dirty="0" smtClean="0"/>
              <a:t>Příroda.</a:t>
            </a:r>
            <a:r>
              <a:rPr lang="cs-CZ" dirty="0" err="1" smtClean="0"/>
              <a:t>cz</a:t>
            </a:r>
            <a:r>
              <a:rPr lang="cs-CZ" dirty="0" smtClean="0"/>
              <a:t>: </a:t>
            </a:r>
            <a:r>
              <a:rPr lang="cs-CZ" dirty="0" smtClean="0"/>
              <a:t>Geneticky modifikované organismy. 2013. </a:t>
            </a:r>
            <a:r>
              <a:rPr lang="en-US" dirty="0" smtClean="0"/>
              <a:t>[</a:t>
            </a:r>
            <a:r>
              <a:rPr lang="cs-CZ" dirty="0" smtClean="0"/>
              <a:t>online</a:t>
            </a:r>
            <a:r>
              <a:rPr lang="en-US" dirty="0" smtClean="0"/>
              <a:t>][</a:t>
            </a:r>
            <a:r>
              <a:rPr lang="cs-CZ" dirty="0" smtClean="0"/>
              <a:t>cit. 30.10.2013</a:t>
            </a:r>
            <a:r>
              <a:rPr lang="en-US" dirty="0" smtClean="0"/>
              <a:t>]</a:t>
            </a:r>
            <a:r>
              <a:rPr lang="cs-CZ" dirty="0" smtClean="0"/>
              <a:t>. Dostupné z: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priroda.cz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clanky.php</a:t>
            </a:r>
            <a:r>
              <a:rPr lang="cs-CZ" dirty="0" smtClean="0">
                <a:hlinkClick r:id="rId4"/>
              </a:rPr>
              <a:t>?detail=2428</a:t>
            </a:r>
            <a:endParaRPr lang="cs-CZ" dirty="0" smtClean="0"/>
          </a:p>
          <a:p>
            <a:r>
              <a:rPr lang="pt-BR" dirty="0" smtClean="0"/>
              <a:t>Polčáková</a:t>
            </a:r>
            <a:r>
              <a:rPr lang="cs-CZ" dirty="0" smtClean="0"/>
              <a:t>, P:</a:t>
            </a:r>
            <a:r>
              <a:rPr lang="pt-BR" dirty="0" smtClean="0"/>
              <a:t> </a:t>
            </a:r>
            <a:r>
              <a:rPr lang="cs-CZ" dirty="0" smtClean="0"/>
              <a:t>Téma: GMO - </a:t>
            </a:r>
            <a:r>
              <a:rPr lang="cs-CZ" dirty="0" smtClean="0"/>
              <a:t>Geneticky modifikované organismy. 5/2010. </a:t>
            </a:r>
            <a:r>
              <a:rPr lang="en-US" dirty="0" smtClean="0"/>
              <a:t>[</a:t>
            </a:r>
            <a:r>
              <a:rPr lang="cs-CZ" dirty="0" smtClean="0"/>
              <a:t>online</a:t>
            </a:r>
            <a:r>
              <a:rPr lang="en-US" dirty="0" smtClean="0"/>
              <a:t>][</a:t>
            </a:r>
            <a:r>
              <a:rPr lang="cs-CZ" dirty="0" smtClean="0"/>
              <a:t>cit. 30.10.2013</a:t>
            </a:r>
            <a:r>
              <a:rPr lang="en-US" dirty="0" smtClean="0"/>
              <a:t>]</a:t>
            </a:r>
            <a:r>
              <a:rPr lang="cs-CZ" dirty="0" smtClean="0"/>
              <a:t>. Dostupné z: </a:t>
            </a:r>
            <a:r>
              <a:rPr lang="cs-CZ" dirty="0" smtClean="0">
                <a:hlinkClick r:id="rId5"/>
              </a:rPr>
              <a:t>http://www.veda.</a:t>
            </a:r>
            <a:r>
              <a:rPr lang="cs-CZ" dirty="0" err="1" smtClean="0">
                <a:hlinkClick r:id="rId5"/>
              </a:rPr>
              <a:t>muni.cz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tema</a:t>
            </a:r>
            <a:r>
              <a:rPr lang="cs-CZ" dirty="0" smtClean="0">
                <a:hlinkClick r:id="rId5"/>
              </a:rPr>
              <a:t>/1843-</a:t>
            </a:r>
            <a:r>
              <a:rPr lang="cs-CZ" dirty="0" err="1" smtClean="0">
                <a:hlinkClick r:id="rId5"/>
              </a:rPr>
              <a:t>tema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gmo</a:t>
            </a:r>
            <a:r>
              <a:rPr lang="cs-CZ" dirty="0" smtClean="0">
                <a:hlinkClick r:id="rId5"/>
              </a:rPr>
              <a:t>-geneticky-</a:t>
            </a:r>
            <a:r>
              <a:rPr lang="cs-CZ" dirty="0" err="1" smtClean="0">
                <a:hlinkClick r:id="rId5"/>
              </a:rPr>
              <a:t>modifikovane</a:t>
            </a:r>
            <a:r>
              <a:rPr lang="cs-CZ" dirty="0" smtClean="0">
                <a:hlinkClick r:id="rId5"/>
              </a:rPr>
              <a:t>-organismy#.UnJzdr3y-So</a:t>
            </a:r>
            <a:endParaRPr lang="cs-CZ" dirty="0" smtClean="0"/>
          </a:p>
          <a:p>
            <a:r>
              <a:rPr lang="cs-CZ" dirty="0" err="1" smtClean="0"/>
              <a:t>Wikipedie.cz</a:t>
            </a:r>
            <a:r>
              <a:rPr lang="cs-CZ" dirty="0" smtClean="0"/>
              <a:t>: </a:t>
            </a:r>
            <a:r>
              <a:rPr lang="cs-CZ" dirty="0" smtClean="0"/>
              <a:t>Geneticky modifikované organismy. 2013. </a:t>
            </a:r>
            <a:r>
              <a:rPr lang="en-US" dirty="0" smtClean="0"/>
              <a:t>[</a:t>
            </a:r>
            <a:r>
              <a:rPr lang="cs-CZ" dirty="0" smtClean="0"/>
              <a:t>online</a:t>
            </a:r>
            <a:r>
              <a:rPr lang="en-US" dirty="0" smtClean="0"/>
              <a:t>][</a:t>
            </a:r>
            <a:r>
              <a:rPr lang="cs-CZ" dirty="0" smtClean="0"/>
              <a:t>cit. 30.10.2013</a:t>
            </a:r>
            <a:r>
              <a:rPr lang="en-US" dirty="0" smtClean="0"/>
              <a:t>]</a:t>
            </a:r>
            <a:r>
              <a:rPr lang="cs-CZ" dirty="0" smtClean="0"/>
              <a:t>. Dostupné z: </a:t>
            </a:r>
            <a:r>
              <a:rPr lang="cs-CZ" dirty="0" smtClean="0">
                <a:hlinkClick r:id="rId6"/>
              </a:rPr>
              <a:t>http://cs.wikipedia.org/wiki/Geneticky_modifikovaný_organismus</a:t>
            </a:r>
            <a:endParaRPr lang="cs-CZ" dirty="0" smtClean="0"/>
          </a:p>
          <a:p>
            <a:r>
              <a:rPr lang="cs-CZ" dirty="0" err="1" smtClean="0"/>
              <a:t>Upol.cz</a:t>
            </a:r>
            <a:r>
              <a:rPr lang="cs-CZ" dirty="0" smtClean="0"/>
              <a:t>. </a:t>
            </a:r>
            <a:r>
              <a:rPr lang="cs-CZ" dirty="0" smtClean="0"/>
              <a:t>Geneticky modifikované organismy (GMO). 2010 </a:t>
            </a:r>
            <a:r>
              <a:rPr lang="en-US" dirty="0" smtClean="0"/>
              <a:t>[</a:t>
            </a:r>
            <a:r>
              <a:rPr lang="cs-CZ" dirty="0" smtClean="0"/>
              <a:t>online</a:t>
            </a:r>
            <a:r>
              <a:rPr lang="en-US" dirty="0" smtClean="0"/>
              <a:t>][</a:t>
            </a:r>
            <a:r>
              <a:rPr lang="cs-CZ" dirty="0" smtClean="0"/>
              <a:t>cit. 30.10.2013</a:t>
            </a:r>
            <a:r>
              <a:rPr lang="en-US" dirty="0" smtClean="0"/>
              <a:t>]</a:t>
            </a:r>
            <a:r>
              <a:rPr lang="cs-CZ" dirty="0" smtClean="0"/>
              <a:t>. Dostupné z: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lf.upol.cz</a:t>
            </a:r>
            <a:r>
              <a:rPr lang="cs-CZ" dirty="0" smtClean="0">
                <a:hlinkClick r:id="rId7"/>
              </a:rPr>
              <a:t>/menu/veda-a-</a:t>
            </a:r>
            <a:r>
              <a:rPr lang="cs-CZ" dirty="0" err="1" smtClean="0">
                <a:hlinkClick r:id="rId7"/>
              </a:rPr>
              <a:t>vyzkum</a:t>
            </a:r>
            <a:r>
              <a:rPr lang="cs-CZ" dirty="0" smtClean="0">
                <a:hlinkClick r:id="rId7"/>
              </a:rPr>
              <a:t>/geneticky-</a:t>
            </a:r>
            <a:r>
              <a:rPr lang="cs-CZ" dirty="0" err="1" smtClean="0">
                <a:hlinkClick r:id="rId7"/>
              </a:rPr>
              <a:t>modifikovane</a:t>
            </a:r>
            <a:r>
              <a:rPr lang="cs-CZ" dirty="0" smtClean="0">
                <a:hlinkClick r:id="rId7"/>
              </a:rPr>
              <a:t>-organismy-</a:t>
            </a:r>
            <a:r>
              <a:rPr lang="cs-CZ" dirty="0" err="1" smtClean="0">
                <a:hlinkClick r:id="rId7"/>
              </a:rPr>
              <a:t>gmo</a:t>
            </a:r>
            <a:r>
              <a:rPr lang="cs-CZ" dirty="0" smtClean="0">
                <a:hlinkClick r:id="rId7"/>
              </a:rPr>
              <a:t>/#c18696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Organismy, jejichž DNA byla změněna genetickou modifikací  cílený zásah do genetického materiálu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00438"/>
            <a:ext cx="2381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Genová manipulace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Úprava genů cílových organismů</a:t>
            </a:r>
          </a:p>
          <a:p>
            <a:r>
              <a:rPr lang="cs-CZ" dirty="0" smtClean="0"/>
              <a:t>Strukturální a regulační geny</a:t>
            </a:r>
          </a:p>
          <a:p>
            <a:r>
              <a:rPr lang="cs-CZ" dirty="0" smtClean="0"/>
              <a:t>Vnesení nebo cílená deaktivace konkrétních genů</a:t>
            </a:r>
          </a:p>
          <a:p>
            <a:r>
              <a:rPr lang="cs-CZ" dirty="0" smtClean="0"/>
              <a:t>Po přenesení genu z jiného organismu – </a:t>
            </a:r>
            <a:r>
              <a:rPr lang="cs-CZ" dirty="0" err="1" smtClean="0"/>
              <a:t>transgenní</a:t>
            </a:r>
            <a:r>
              <a:rPr lang="cs-CZ" dirty="0" smtClean="0"/>
              <a:t> organismus (hl. rostlinný) – proces </a:t>
            </a:r>
            <a:r>
              <a:rPr lang="cs-CZ" dirty="0" err="1" smtClean="0"/>
              <a:t>transgenoze</a:t>
            </a:r>
            <a:endParaRPr lang="cs-CZ" dirty="0" smtClean="0"/>
          </a:p>
          <a:p>
            <a:r>
              <a:rPr lang="cs-CZ" dirty="0" smtClean="0"/>
              <a:t>1. </a:t>
            </a:r>
            <a:r>
              <a:rPr lang="cs-CZ" dirty="0" err="1" smtClean="0"/>
              <a:t>transgenní</a:t>
            </a:r>
            <a:r>
              <a:rPr lang="cs-CZ" dirty="0" smtClean="0"/>
              <a:t> rostlina – r. 1983 tabák (</a:t>
            </a:r>
            <a:r>
              <a:rPr lang="cs-CZ" dirty="0" err="1" smtClean="0"/>
              <a:t>Nicotiana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plodiny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Sója, kukuřice, bavlník a řepka olejná</a:t>
            </a:r>
          </a:p>
          <a:p>
            <a:r>
              <a:rPr lang="cs-CZ" sz="2400" dirty="0" smtClean="0"/>
              <a:t>V ČR – sójové a řepkové oleje</a:t>
            </a:r>
          </a:p>
          <a:p>
            <a:r>
              <a:rPr lang="cs-CZ" sz="2400" dirty="0" smtClean="0"/>
              <a:t>V EU – nesmí být GMO živočišného původu</a:t>
            </a:r>
          </a:p>
          <a:p>
            <a:r>
              <a:rPr lang="cs-CZ" sz="2400" dirty="0" smtClean="0"/>
              <a:t>Nejčastěji krmiva – podle FEFAC je 85% krmných směsí v EU označeno jako GM materiál</a:t>
            </a:r>
          </a:p>
          <a:p>
            <a:r>
              <a:rPr lang="cs-CZ" sz="2400" dirty="0" smtClean="0"/>
              <a:t>Mimo EU – např. GM losos</a:t>
            </a:r>
            <a:endParaRPr lang="cs-CZ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44767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Pěstování GMO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Postupy stanoveny zákonem 78/2004 Sb. a vyhláškou 209/2004</a:t>
            </a:r>
          </a:p>
          <a:p>
            <a:r>
              <a:rPr lang="cs-CZ" sz="2400" dirty="0" smtClean="0"/>
              <a:t>1. plodinou – kukuřice firmy </a:t>
            </a:r>
            <a:r>
              <a:rPr lang="cs-CZ" sz="2400" dirty="0" err="1" smtClean="0"/>
              <a:t>Monsanto</a:t>
            </a:r>
            <a:r>
              <a:rPr lang="cs-CZ" sz="2400" dirty="0" smtClean="0"/>
              <a:t> – odolná vůči škůdcům</a:t>
            </a:r>
          </a:p>
          <a:p>
            <a:r>
              <a:rPr lang="cs-CZ" sz="2400" dirty="0" smtClean="0"/>
              <a:t>V březnu 2010 – GM odrůda brambory </a:t>
            </a:r>
            <a:r>
              <a:rPr lang="cs-CZ" sz="2400" dirty="0" err="1" smtClean="0"/>
              <a:t>Amflora</a:t>
            </a:r>
            <a:r>
              <a:rPr lang="cs-CZ" sz="2400" dirty="0" smtClean="0"/>
              <a:t> – lepší vlastnosti škrobu – textilní a papírenský průmysl</a:t>
            </a:r>
          </a:p>
          <a:p>
            <a:r>
              <a:rPr lang="cs-CZ" sz="2400" dirty="0" smtClean="0"/>
              <a:t>V ČR po Španělsku 2. největší plocha osetá GMO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643314"/>
            <a:ext cx="264318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vs</a:t>
            </a:r>
            <a:r>
              <a:rPr lang="cs-CZ" dirty="0" smtClean="0"/>
              <a:t>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Rozpory v náhledu na GM potraviny</a:t>
            </a:r>
          </a:p>
          <a:p>
            <a:r>
              <a:rPr lang="cs-CZ" sz="2400" dirty="0" smtClean="0"/>
              <a:t>USA a Kanada – rozsáhlé investice a produkce</a:t>
            </a:r>
          </a:p>
          <a:p>
            <a:r>
              <a:rPr lang="cs-CZ" sz="2400" dirty="0" smtClean="0"/>
              <a:t>EU	značně zdrženlivější</a:t>
            </a:r>
          </a:p>
          <a:p>
            <a:r>
              <a:rPr lang="cs-CZ" sz="2400" dirty="0" smtClean="0"/>
              <a:t>Velmi přísná regulace – nařízení evropského parlamentu č. 1829/2003</a:t>
            </a:r>
          </a:p>
          <a:p>
            <a:pPr lvl="2"/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29000"/>
            <a:ext cx="4619637" cy="29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cs-CZ" dirty="0" smtClean="0"/>
              <a:t>Označování GM potravin a krmiv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Balené produkty – na etiketě musí být uvedeno „Tento produkt obsahuje geneticky modifikované organismy“ nebo „Tento produkt obsahuje geneticky modifikovaný…..“</a:t>
            </a:r>
          </a:p>
          <a:p>
            <a:r>
              <a:rPr lang="cs-CZ" sz="2000" dirty="0" smtClean="0"/>
              <a:t>Nebalené produkty – v jejich blízkosti při jejich vystavení musí být uvedeno totéž</a:t>
            </a:r>
          </a:p>
          <a:p>
            <a:r>
              <a:rPr lang="cs-CZ" sz="2000" dirty="0" smtClean="0"/>
              <a:t>Nevztahuje se na potraviny obsahující GMO v menším obsahu než 0,9%</a:t>
            </a:r>
          </a:p>
          <a:p>
            <a:r>
              <a:rPr lang="cs-CZ" sz="2000" dirty="0" smtClean="0"/>
              <a:t>Povinnost označování krmiv jen v zemích EU a pro dovozce mimo EU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422712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Dobré nebo špatné?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Nové vlastnosti GM plodin (odolnost, vyšší podíl živin,…)</a:t>
            </a:r>
          </a:p>
          <a:p>
            <a:r>
              <a:rPr lang="cs-CZ" dirty="0" smtClean="0"/>
              <a:t>Vliv na konzumenty?</a:t>
            </a:r>
          </a:p>
          <a:p>
            <a:r>
              <a:rPr lang="cs-CZ" dirty="0" smtClean="0"/>
              <a:t>Dosud nebyl prokázán vztah mezi konzumací GM potravin a jakýmkoli problémem</a:t>
            </a:r>
          </a:p>
          <a:p>
            <a:r>
              <a:rPr lang="cs-CZ" dirty="0" smtClean="0"/>
              <a:t>Otázka času?</a:t>
            </a:r>
          </a:p>
          <a:p>
            <a:r>
              <a:rPr lang="cs-CZ" dirty="0" smtClean="0"/>
              <a:t>Zatím krátká doba na prokázání vlivu GMO na zdraví či životní prostředí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Zvýšení výnosů plodin a užitkovosti zvířat</a:t>
            </a:r>
          </a:p>
          <a:p>
            <a:r>
              <a:rPr lang="cs-CZ" dirty="0" smtClean="0"/>
              <a:t>Zvýšení nutriční hodnoty potravin</a:t>
            </a:r>
          </a:p>
          <a:p>
            <a:r>
              <a:rPr lang="cs-CZ" dirty="0" smtClean="0"/>
              <a:t>Snížení ztrát při pěstování a chovu</a:t>
            </a:r>
          </a:p>
          <a:p>
            <a:r>
              <a:rPr lang="cs-CZ" dirty="0" smtClean="0"/>
              <a:t>Omezení chemizace zvýšením odolnosti </a:t>
            </a:r>
            <a:r>
              <a:rPr lang="cs-CZ" dirty="0" err="1" smtClean="0"/>
              <a:t>org</a:t>
            </a:r>
            <a:r>
              <a:rPr lang="cs-CZ" dirty="0" smtClean="0"/>
              <a:t>.</a:t>
            </a:r>
          </a:p>
          <a:p>
            <a:r>
              <a:rPr lang="cs-CZ" dirty="0" smtClean="0"/>
              <a:t>Rozšíření pěstování do nepříznivých oblastí</a:t>
            </a:r>
          </a:p>
          <a:p>
            <a:r>
              <a:rPr lang="cs-CZ" dirty="0" smtClean="0"/>
              <a:t>Farmaceutické a energetické využití</a:t>
            </a:r>
          </a:p>
          <a:p>
            <a:r>
              <a:rPr lang="cs-CZ" dirty="0" smtClean="0"/>
              <a:t>Zlepšení diagnostických a léčebných postupů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</TotalTime>
  <Words>531</Words>
  <Application>Microsoft Office PowerPoint</Application>
  <PresentationFormat>Předvádění na obrazovce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Jmění</vt:lpstr>
      <vt:lpstr>Geneticky modifikované potraviny</vt:lpstr>
      <vt:lpstr>GMO</vt:lpstr>
      <vt:lpstr>Genová manipulace</vt:lpstr>
      <vt:lpstr>Nejčastější plodiny</vt:lpstr>
      <vt:lpstr>Pěstování GMO v ČR</vt:lpstr>
      <vt:lpstr>EU vs USA</vt:lpstr>
      <vt:lpstr>Označování GM potravin a krmiv</vt:lpstr>
      <vt:lpstr>Dobré nebo špatné?</vt:lpstr>
      <vt:lpstr>Přínosy</vt:lpstr>
      <vt:lpstr>Rizika</vt:lpstr>
      <vt:lpstr>Závěr</vt:lpstr>
      <vt:lpstr>Zdroje:</vt:lpstr>
    </vt:vector>
  </TitlesOfParts>
  <Company>Nezávislý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Gneticky modifikované potraviny</dc:title>
  <dc:creator>Honza</dc:creator>
  <cp:lastModifiedBy>Honza</cp:lastModifiedBy>
  <cp:revision>4</cp:revision>
  <dcterms:created xsi:type="dcterms:W3CDTF">2013-10-31T14:40:01Z</dcterms:created>
  <dcterms:modified xsi:type="dcterms:W3CDTF">2013-10-31T15:38:07Z</dcterms:modified>
</cp:coreProperties>
</file>