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41B1BB-2375-4480-94FF-33B9AF6AF0FB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734AA4-4759-4D76-A253-ADC7E9DC60E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Masožravé rostliny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Proč je pěstujeme?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00958" y="5429264"/>
            <a:ext cx="14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Tomáš </a:t>
            </a:r>
            <a:r>
              <a:rPr lang="cs-CZ" dirty="0" err="1" smtClean="0"/>
              <a:t>Dlesk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071678"/>
            <a:ext cx="8686800" cy="323216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Obecně</a:t>
            </a:r>
          </a:p>
          <a:p>
            <a:r>
              <a:rPr lang="cs-CZ" sz="4000" dirty="0" smtClean="0"/>
              <a:t>Masožravost?</a:t>
            </a:r>
          </a:p>
          <a:p>
            <a:r>
              <a:rPr lang="cs-CZ" sz="4000" dirty="0" smtClean="0"/>
              <a:t>Pasti</a:t>
            </a:r>
          </a:p>
          <a:p>
            <a:r>
              <a:rPr lang="cs-CZ" sz="4000" dirty="0" smtClean="0"/>
              <a:t>Problematika pěstování</a:t>
            </a:r>
            <a:endParaRPr lang="cs-CZ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Různorodost:</a:t>
            </a:r>
          </a:p>
          <a:p>
            <a:pPr lvl="1"/>
            <a:r>
              <a:rPr lang="cs-CZ" dirty="0" smtClean="0"/>
              <a:t>systematická</a:t>
            </a:r>
            <a:endParaRPr lang="cs-CZ" i="1" dirty="0" smtClean="0"/>
          </a:p>
          <a:p>
            <a:pPr lvl="1"/>
            <a:r>
              <a:rPr lang="cs-CZ" dirty="0" smtClean="0"/>
              <a:t>ekologická</a:t>
            </a:r>
          </a:p>
          <a:p>
            <a:pPr lvl="2"/>
            <a:r>
              <a:rPr lang="cs-CZ" dirty="0" smtClean="0"/>
              <a:t>různá podnebí, biomy</a:t>
            </a:r>
          </a:p>
          <a:p>
            <a:r>
              <a:rPr lang="cs-CZ" dirty="0" smtClean="0"/>
              <a:t>Všechny </a:t>
            </a:r>
            <a:r>
              <a:rPr lang="cs-CZ" i="1" dirty="0" err="1" smtClean="0"/>
              <a:t>Rosopsida</a:t>
            </a:r>
            <a:endParaRPr lang="cs-CZ" i="1" dirty="0" smtClean="0"/>
          </a:p>
          <a:p>
            <a:pPr lvl="2">
              <a:buNone/>
            </a:pPr>
            <a:r>
              <a:rPr lang="cs-CZ" i="1" dirty="0" smtClean="0"/>
              <a:t>(vyšší dvouděložné)</a:t>
            </a:r>
          </a:p>
        </p:txBody>
      </p:sp>
      <p:pic>
        <p:nvPicPr>
          <p:cNvPr id="1026" name="Picture 2" descr="C:\Users\Tommýnno\Desktop\Utricularia_vulgari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964809" cy="52864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628" y="1285860"/>
            <a:ext cx="3759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err="1" smtClean="0"/>
              <a:t>Utricularia</a:t>
            </a:r>
            <a:endParaRPr lang="cs-CZ" sz="2200" i="1" dirty="0"/>
          </a:p>
          <a:p>
            <a:r>
              <a:rPr lang="cs-CZ" sz="2200" dirty="0" smtClean="0"/>
              <a:t>řád </a:t>
            </a:r>
            <a:r>
              <a:rPr lang="cs-CZ" sz="2200" dirty="0" err="1" smtClean="0"/>
              <a:t>hluchavkotvaré</a:t>
            </a:r>
            <a:r>
              <a:rPr lang="cs-CZ" sz="2200" dirty="0" smtClean="0"/>
              <a:t> (</a:t>
            </a:r>
            <a:r>
              <a:rPr lang="cs-CZ" sz="2200" i="1" dirty="0" err="1" smtClean="0"/>
              <a:t>Lamiales</a:t>
            </a:r>
            <a:r>
              <a:rPr lang="cs-CZ" sz="2200" dirty="0" smtClean="0"/>
              <a:t>)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86380" y="2143116"/>
            <a:ext cx="337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Celosvětové rozšíření</a:t>
            </a:r>
            <a:endParaRPr lang="cs-CZ" sz="2800" dirty="0"/>
          </a:p>
        </p:txBody>
      </p:sp>
      <p:pic>
        <p:nvPicPr>
          <p:cNvPr id="1027" name="Picture 3" descr="C:\Users\Tommýnno\Desktop\rosna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1998" y="1142984"/>
            <a:ext cx="5238788" cy="392909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86182" y="1214422"/>
            <a:ext cx="4704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err="1" smtClean="0">
                <a:solidFill>
                  <a:schemeClr val="bg1">
                    <a:lumMod val="95000"/>
                  </a:schemeClr>
                </a:solidFill>
              </a:rPr>
              <a:t>Drosera</a:t>
            </a:r>
            <a:r>
              <a:rPr lang="cs-CZ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b="1" i="1" dirty="0" err="1" smtClean="0">
                <a:solidFill>
                  <a:schemeClr val="bg1">
                    <a:lumMod val="95000"/>
                  </a:schemeClr>
                </a:solidFill>
              </a:rPr>
              <a:t>rotundifolia</a:t>
            </a:r>
            <a:endParaRPr lang="cs-CZ" sz="24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Řád </a:t>
            </a:r>
            <a:r>
              <a:rPr lang="cs-CZ" sz="2400" b="1" dirty="0" err="1" smtClean="0">
                <a:solidFill>
                  <a:schemeClr val="bg1">
                    <a:lumMod val="95000"/>
                  </a:schemeClr>
                </a:solidFill>
              </a:rPr>
              <a:t>hvozdíkotvaré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cs-CZ" sz="2400" b="1" i="1" dirty="0" err="1" smtClean="0">
                <a:solidFill>
                  <a:schemeClr val="bg1">
                    <a:lumMod val="95000"/>
                  </a:schemeClr>
                </a:solidFill>
              </a:rPr>
              <a:t>Caryophyllales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cs-CZ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57620" y="4429132"/>
            <a:ext cx="512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95000"/>
                  </a:schemeClr>
                </a:solidFill>
              </a:rPr>
              <a:t>Severní Amerika a Evropa + Sibiř</a:t>
            </a:r>
            <a:endParaRPr lang="cs-CZ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C:\Users\Tommýnno\Desktop\s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357298"/>
            <a:ext cx="5107820" cy="3405211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857620" y="3929066"/>
            <a:ext cx="4463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err="1" smtClean="0">
                <a:solidFill>
                  <a:schemeClr val="bg1">
                    <a:lumMod val="95000"/>
                  </a:schemeClr>
                </a:solidFill>
              </a:rPr>
              <a:t>Sarracenia</a:t>
            </a:r>
            <a:endParaRPr lang="cs-CZ" sz="28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bg1">
                    <a:lumMod val="95000"/>
                  </a:schemeClr>
                </a:solidFill>
              </a:rPr>
              <a:t>Řád </a:t>
            </a:r>
            <a:r>
              <a:rPr lang="cs-CZ" sz="2800" b="1" dirty="0" err="1" smtClean="0">
                <a:solidFill>
                  <a:schemeClr val="bg1">
                    <a:lumMod val="95000"/>
                  </a:schemeClr>
                </a:solidFill>
              </a:rPr>
              <a:t>vřesovcotvaré</a:t>
            </a:r>
            <a:r>
              <a:rPr lang="cs-CZ" sz="2800" b="1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cs-CZ" sz="2800" b="1" i="1" dirty="0" err="1" smtClean="0">
                <a:solidFill>
                  <a:schemeClr val="bg1">
                    <a:lumMod val="95000"/>
                  </a:schemeClr>
                </a:solidFill>
              </a:rPr>
              <a:t>Ericales</a:t>
            </a:r>
            <a:r>
              <a:rPr lang="cs-CZ" sz="28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cs-CZ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857620" y="1500174"/>
            <a:ext cx="497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95000"/>
                  </a:schemeClr>
                </a:solidFill>
              </a:rPr>
              <a:t>Východ + sever Severní Ameriky</a:t>
            </a:r>
            <a:endParaRPr lang="cs-CZ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5" descr="C:\Users\Tommýnno\Desktop\n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285860"/>
            <a:ext cx="5267022" cy="3857651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929058" y="4286256"/>
            <a:ext cx="4710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bg1">
                    <a:lumMod val="95000"/>
                  </a:schemeClr>
                </a:solidFill>
              </a:rPr>
              <a:t>Nepenthes</a:t>
            </a:r>
          </a:p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Řád </a:t>
            </a:r>
            <a:r>
              <a:rPr lang="cs-CZ" sz="2400" b="1" dirty="0" err="1" smtClean="0">
                <a:solidFill>
                  <a:schemeClr val="bg1">
                    <a:lumMod val="95000"/>
                  </a:schemeClr>
                </a:solidFill>
              </a:rPr>
              <a:t>hvozdíkotvaré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cs-CZ" sz="2400" b="1" i="1" dirty="0" err="1" smtClean="0">
                <a:solidFill>
                  <a:schemeClr val="bg1">
                    <a:lumMod val="95000"/>
                  </a:schemeClr>
                </a:solidFill>
              </a:rPr>
              <a:t>Caryophyllales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cs-CZ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43372" y="1357298"/>
            <a:ext cx="4351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95000"/>
                  </a:schemeClr>
                </a:solidFill>
              </a:rPr>
              <a:t>Malajsie, Indonésie, Filipíny</a:t>
            </a:r>
            <a:endParaRPr lang="cs-CZ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30" name="Picture 6" descr="C:\Users\Tommýnno\Desktop\di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285860"/>
            <a:ext cx="5619761" cy="421482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3857620" y="4572008"/>
            <a:ext cx="4710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err="1" smtClean="0">
                <a:solidFill>
                  <a:schemeClr val="bg1">
                    <a:lumMod val="95000"/>
                  </a:schemeClr>
                </a:solidFill>
              </a:rPr>
              <a:t>Dionaea</a:t>
            </a:r>
            <a:r>
              <a:rPr lang="cs-CZ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b="1" i="1" dirty="0" err="1" smtClean="0">
                <a:solidFill>
                  <a:schemeClr val="bg1">
                    <a:lumMod val="95000"/>
                  </a:schemeClr>
                </a:solidFill>
              </a:rPr>
              <a:t>muscipula</a:t>
            </a:r>
            <a:endParaRPr lang="cs-CZ" sz="24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Řád </a:t>
            </a:r>
            <a:r>
              <a:rPr lang="cs-CZ" sz="2400" b="1" dirty="0" err="1" smtClean="0">
                <a:solidFill>
                  <a:schemeClr val="bg1">
                    <a:lumMod val="95000"/>
                  </a:schemeClr>
                </a:solidFill>
              </a:rPr>
              <a:t>hvozdíkotvaré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cs-CZ" sz="2400" b="1" i="1" dirty="0" err="1" smtClean="0">
                <a:solidFill>
                  <a:schemeClr val="bg1">
                    <a:lumMod val="95000"/>
                  </a:schemeClr>
                </a:solidFill>
              </a:rPr>
              <a:t>Caryophyllales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cs-CZ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43306" y="1500174"/>
            <a:ext cx="492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>
                    <a:lumMod val="95000"/>
                  </a:schemeClr>
                </a:solidFill>
              </a:rPr>
              <a:t>Jihovýchod Severní Ameriky</a:t>
            </a:r>
            <a:endParaRPr lang="cs-CZ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  <p:bldP spid="9" grpId="0" build="allAtOnce"/>
      <p:bldP spid="11" grpId="0" build="allAtOnce"/>
      <p:bldP spid="12" grpId="0" build="allAtOnce"/>
      <p:bldP spid="14" grpId="0" build="allAtOnce"/>
      <p:bldP spid="15" grpId="0" build="allAtOnce"/>
      <p:bldP spid="17" grpId="0" build="allAtOnce"/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Masožravost?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3786190"/>
            <a:ext cx="8686800" cy="2660656"/>
          </a:xfrm>
        </p:spPr>
        <p:txBody>
          <a:bodyPr/>
          <a:lstStyle/>
          <a:p>
            <a:r>
              <a:rPr lang="cs-CZ" dirty="0" smtClean="0"/>
              <a:t>Co s Adélou?</a:t>
            </a:r>
          </a:p>
          <a:p>
            <a:r>
              <a:rPr lang="cs-CZ" dirty="0" smtClean="0"/>
              <a:t>Květ nebo list?</a:t>
            </a:r>
          </a:p>
          <a:p>
            <a:r>
              <a:rPr lang="cs-CZ" dirty="0" smtClean="0"/>
              <a:t>Bezobratlí nebo obratlovci?</a:t>
            </a:r>
          </a:p>
          <a:p>
            <a:r>
              <a:rPr lang="cs-CZ" dirty="0" smtClean="0"/>
              <a:t>„Nenažrané kytky?“</a:t>
            </a:r>
            <a:endParaRPr lang="cs-CZ" dirty="0"/>
          </a:p>
        </p:txBody>
      </p:sp>
      <p:pic>
        <p:nvPicPr>
          <p:cNvPr id="2050" name="Picture 2" descr="C:\Users\Tommýnno\Desktop\ad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4492627" cy="3369470"/>
          </a:xfrm>
          <a:prstGeom prst="rect">
            <a:avLst/>
          </a:prstGeom>
          <a:noFill/>
        </p:spPr>
      </p:pic>
      <p:pic>
        <p:nvPicPr>
          <p:cNvPr id="2051" name="Picture 3" descr="C:\Users\Tommýnno\Desktop\d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7643866" cy="50959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pasivní</a:t>
            </a:r>
          </a:p>
          <a:p>
            <a:pPr lvl="1"/>
            <a:r>
              <a:rPr lang="cs-CZ" dirty="0" smtClean="0"/>
              <a:t>adhezní past (lepkavá)</a:t>
            </a:r>
          </a:p>
          <a:p>
            <a:pPr lvl="1"/>
            <a:r>
              <a:rPr lang="cs-CZ" dirty="0" smtClean="0"/>
              <a:t>gravitační past</a:t>
            </a:r>
          </a:p>
          <a:p>
            <a:r>
              <a:rPr lang="cs-CZ" dirty="0" smtClean="0"/>
              <a:t>aktivní</a:t>
            </a:r>
          </a:p>
          <a:p>
            <a:pPr lvl="1"/>
            <a:r>
              <a:rPr lang="cs-CZ" dirty="0" smtClean="0"/>
              <a:t>sací měchýřek</a:t>
            </a:r>
          </a:p>
          <a:p>
            <a:pPr lvl="1"/>
            <a:r>
              <a:rPr lang="cs-CZ" dirty="0" smtClean="0"/>
              <a:t>s</a:t>
            </a:r>
            <a:r>
              <a:rPr lang="cs-CZ" dirty="0" smtClean="0"/>
              <a:t>vírací čepel listu</a:t>
            </a:r>
          </a:p>
          <a:p>
            <a:endParaRPr lang="cs-CZ" dirty="0"/>
          </a:p>
        </p:txBody>
      </p:sp>
      <p:pic>
        <p:nvPicPr>
          <p:cNvPr id="3074" name="Picture 2" descr="C:\Users\Tommýnno\Desktop\Utricularia_vulgari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4121928" cy="5495904"/>
          </a:xfrm>
          <a:prstGeom prst="rect">
            <a:avLst/>
          </a:prstGeom>
          <a:noFill/>
        </p:spPr>
      </p:pic>
      <p:pic>
        <p:nvPicPr>
          <p:cNvPr id="3075" name="Picture 3" descr="C:\Users\Tommýnno\Desktop\rosna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0306"/>
            <a:ext cx="5429288" cy="4071966"/>
          </a:xfrm>
          <a:prstGeom prst="rect">
            <a:avLst/>
          </a:prstGeom>
          <a:noFill/>
        </p:spPr>
      </p:pic>
      <p:pic>
        <p:nvPicPr>
          <p:cNvPr id="3076" name="Picture 4" descr="C:\Users\Tommýnno\Desktop\n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00174"/>
            <a:ext cx="2571768" cy="5103352"/>
          </a:xfrm>
          <a:prstGeom prst="rect">
            <a:avLst/>
          </a:prstGeom>
          <a:noFill/>
        </p:spPr>
      </p:pic>
      <p:pic>
        <p:nvPicPr>
          <p:cNvPr id="3077" name="Picture 5" descr="C:\Users\Tommýnno\Desktop\di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643182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pěstování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Běžná </a:t>
            </a:r>
            <a:r>
              <a:rPr lang="cs-CZ" dirty="0" err="1" smtClean="0"/>
              <a:t>pokojovka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a</a:t>
            </a:r>
            <a:r>
              <a:rPr lang="cs-CZ" dirty="0" smtClean="0"/>
              <a:t>traktivita</a:t>
            </a:r>
          </a:p>
          <a:p>
            <a:r>
              <a:rPr lang="cs-CZ" dirty="0" smtClean="0"/>
              <a:t>Obecné problémy:</a:t>
            </a:r>
          </a:p>
          <a:p>
            <a:pPr lvl="1"/>
            <a:r>
              <a:rPr lang="cs-CZ" dirty="0" smtClean="0"/>
              <a:t>vlhkost,</a:t>
            </a:r>
          </a:p>
          <a:p>
            <a:pPr lvl="1"/>
            <a:r>
              <a:rPr lang="cs-CZ" dirty="0" smtClean="0"/>
              <a:t>světlo,</a:t>
            </a:r>
          </a:p>
          <a:p>
            <a:pPr lvl="1"/>
            <a:r>
              <a:rPr lang="cs-CZ" dirty="0" smtClean="0"/>
              <a:t>substrát.</a:t>
            </a:r>
          </a:p>
          <a:p>
            <a:pPr>
              <a:buNone/>
            </a:pPr>
            <a:r>
              <a:rPr lang="cs-CZ" dirty="0" smtClean="0"/>
              <a:t>        Náročnost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28596" y="4929198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400" dirty="0" smtClean="0"/>
              <a:t>KRÁSNÉ ALE NÁROČNÉ</a:t>
            </a:r>
          </a:p>
          <a:p>
            <a:pPr algn="ctr">
              <a:buNone/>
            </a:pPr>
            <a:r>
              <a:rPr lang="cs-CZ" sz="2800" dirty="0" smtClean="0"/>
              <a:t>Nic do kanceláře na stůl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43306" y="4857760"/>
            <a:ext cx="1810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Děkuji</a:t>
            </a:r>
            <a:endParaRPr lang="cs-CZ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Vlastní 4">
      <a:dk1>
        <a:sysClr val="windowText" lastClr="000000"/>
      </a:dk1>
      <a:lt1>
        <a:srgbClr val="FFFFFF"/>
      </a:lt1>
      <a:dk2>
        <a:srgbClr val="4E3B30"/>
      </a:dk2>
      <a:lt2>
        <a:srgbClr val="EDF7E1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143</Words>
  <Application>Microsoft Office PowerPoint</Application>
  <PresentationFormat>Předvádění na obrazovce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Cesta</vt:lpstr>
      <vt:lpstr>Masožravé rostliny</vt:lpstr>
      <vt:lpstr>obsah</vt:lpstr>
      <vt:lpstr>Obecně</vt:lpstr>
      <vt:lpstr>Masožravost?</vt:lpstr>
      <vt:lpstr>Pasti</vt:lpstr>
      <vt:lpstr>Problematika pěstování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Masožravé rostliny</dc:title>
  <dc:creator>Tommýnno</dc:creator>
  <cp:lastModifiedBy>Tommýnno</cp:lastModifiedBy>
  <cp:revision>36</cp:revision>
  <dcterms:created xsi:type="dcterms:W3CDTF">2013-11-24T15:25:00Z</dcterms:created>
  <dcterms:modified xsi:type="dcterms:W3CDTF">2013-11-24T23:16:52Z</dcterms:modified>
</cp:coreProperties>
</file>